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6" r:id="rId4"/>
    <p:sldId id="267" r:id="rId5"/>
    <p:sldId id="274" r:id="rId6"/>
    <p:sldId id="268" r:id="rId7"/>
    <p:sldId id="269" r:id="rId8"/>
    <p:sldId id="271" r:id="rId9"/>
    <p:sldId id="273" r:id="rId10"/>
    <p:sldId id="265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1" autoAdjust="0"/>
  </p:normalViewPr>
  <p:slideViewPr>
    <p:cSldViewPr>
      <p:cViewPr varScale="1">
        <p:scale>
          <a:sx n="143" d="100"/>
          <a:sy n="143" d="100"/>
        </p:scale>
        <p:origin x="102" y="29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6068-C393-4C4D-AC48-E85EEDE472BC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geen (potentiële) belangenverstrengeling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3356D-E169-460B-8E60-F429851B10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8270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34185-309D-4F83-937B-B45473E511AC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geen (potentiële) belangenverstrengeling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65FE-4B60-41D9-B725-08991159FD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86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geen (potentiële) belangenverstrengeling</a:t>
            </a:r>
          </a:p>
        </p:txBody>
      </p:sp>
    </p:spTree>
    <p:extLst>
      <p:ext uri="{BB962C8B-B14F-4D97-AF65-F5344CB8AC3E}">
        <p14:creationId xmlns:p14="http://schemas.microsoft.com/office/powerpoint/2010/main" val="70694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een korte omschrijving</a:t>
            </a:r>
            <a:r>
              <a:rPr lang="nl-NL" baseline="0" dirty="0"/>
              <a:t> van het project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geen (potentiële) belangenverstrengeling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Laat hier alleen de </a:t>
            </a:r>
            <a:r>
              <a:rPr lang="nl-NL" baseline="0" dirty="0" err="1"/>
              <a:t>deliverables</a:t>
            </a:r>
            <a:r>
              <a:rPr lang="nl-NL" baseline="0" dirty="0"/>
              <a:t> staan waaraan het project daadwerkelijk heeft bijgedragen (zodat er één slide overblijft). Deze </a:t>
            </a:r>
            <a:r>
              <a:rPr lang="nl-NL" baseline="0" dirty="0" err="1"/>
              <a:t>deliverables</a:t>
            </a:r>
            <a:r>
              <a:rPr lang="nl-NL" baseline="0" dirty="0"/>
              <a:t> zullen in ‘diavoorstelling’ verschijnen.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geen (potentiële) belangenverstrengeling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waren de SMART doelstellingen</a:t>
            </a:r>
            <a:r>
              <a:rPr lang="nl-NL" baseline="0" dirty="0"/>
              <a:t> (van het laatste goedgekeurde projectplan)?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geen (potentiële) belangenverstrengeling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Welke</a:t>
            </a:r>
            <a:r>
              <a:rPr lang="nl-NL" baseline="0" dirty="0"/>
              <a:t> SMART-doelstellingen zijn behaald / Wat zijn de concrete resultaten die behaald zijn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geen (potentiële) belangenverstrengeling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Beschrijf</a:t>
            </a:r>
            <a:r>
              <a:rPr lang="nl-NL" baseline="0" dirty="0"/>
              <a:t> wat we </a:t>
            </a:r>
            <a:r>
              <a:rPr lang="nl-NL" b="1" baseline="0" dirty="0"/>
              <a:t>in algemene zin</a:t>
            </a:r>
            <a:r>
              <a:rPr lang="nl-NL" baseline="0" dirty="0"/>
              <a:t> van dit project kunnen leren/ wat geef je aan het publiek voor tips en adviezen mee?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N.B. Deze sheet NIET gebruiken voor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projecten/ Gebruik voor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projecten ALTIJD de volgende sheet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zelfde inhoud andere titel (</a:t>
            </a:r>
            <a:r>
              <a:rPr lang="nl-NL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geen (potentiële) belangenverstrengeling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03E5-D8B0-4319-A091-86EABA41770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4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NLHOSP0020\Shares\Events\Market Products\2018\12 Slotmanifestatie NFU\Marketing\Beeld\Lagen\Ti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494"/>
            <a:ext cx="6872587" cy="36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NLHOSP0020\Shares\Events\Market Products\2018\12 Slotmanifestatie NFU\Marketing\Beeld\Lagen\Diama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31" y="3147814"/>
            <a:ext cx="3809869" cy="19956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0491"/>
            <a:ext cx="7772400" cy="1102519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nl-NL" dirty="0"/>
              <a:t>TITEL PROJECT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3146623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Spreker</a:t>
            </a:r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geen (potentiële) belangenverstrengeling</a:t>
            </a:r>
          </a:p>
        </p:txBody>
      </p:sp>
    </p:spTree>
    <p:extLst>
      <p:ext uri="{BB962C8B-B14F-4D97-AF65-F5344CB8AC3E}">
        <p14:creationId xmlns:p14="http://schemas.microsoft.com/office/powerpoint/2010/main" val="283440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23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1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NLHOSP0020\Shares\Events\Market Products\2018\12 Slotmanifestatie NFU\Marketing\Beeld\Lagen\Ti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494"/>
            <a:ext cx="6872587" cy="36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NLHOSP0020\Shares\Events\Market Products\2018\12 Slotmanifestatie NFU\Marketing\Beeld\Lagen\Diama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31" y="3147814"/>
            <a:ext cx="3809869" cy="19956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0491"/>
            <a:ext cx="7772400" cy="1102519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nl-NL" dirty="0"/>
              <a:t>TITEL PROJECT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3146623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Spreker</a:t>
            </a:r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geen (potentiële) belangenverstrengeling</a:t>
            </a:r>
          </a:p>
        </p:txBody>
      </p:sp>
    </p:spTree>
    <p:extLst>
      <p:ext uri="{BB962C8B-B14F-4D97-AF65-F5344CB8AC3E}">
        <p14:creationId xmlns:p14="http://schemas.microsoft.com/office/powerpoint/2010/main" val="381421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15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64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06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3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6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1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7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45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1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66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17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0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8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8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83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7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25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06-12-2018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55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12-12-2018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7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96633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96633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12-12-2018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686F-1B4A-4374-810A-5AE78BDAB46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unthaak 6"/>
          <p:cNvSpPr/>
          <p:nvPr userDrawn="1"/>
        </p:nvSpPr>
        <p:spPr>
          <a:xfrm rot="16200000">
            <a:off x="6101959" y="1761429"/>
            <a:ext cx="5328591" cy="612527"/>
          </a:xfrm>
          <a:prstGeom prst="chevron">
            <a:avLst/>
          </a:prstGeom>
          <a:solidFill>
            <a:srgbClr val="ECEA8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ijdelijke aanduiding voor titel 1"/>
          <p:cNvSpPr txBox="1">
            <a:spLocks/>
          </p:cNvSpPr>
          <p:nvPr userDrawn="1"/>
        </p:nvSpPr>
        <p:spPr>
          <a:xfrm rot="5400000">
            <a:off x="6428195" y="2052122"/>
            <a:ext cx="463965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0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8509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://www.nfu-ehealth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3600" dirty="0" err="1"/>
              <a:t>Changing</a:t>
            </a:r>
            <a:r>
              <a:rPr lang="nl-NL" sz="3600" dirty="0"/>
              <a:t> mind and </a:t>
            </a:r>
            <a:r>
              <a:rPr lang="nl-NL" sz="3600" dirty="0" err="1"/>
              <a:t>metabolism</a:t>
            </a:r>
            <a:r>
              <a:rPr lang="nl-NL" sz="3600" dirty="0"/>
              <a:t> - de PiekFit-app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Marise</a:t>
            </a:r>
            <a:r>
              <a:rPr lang="nl-NL" dirty="0"/>
              <a:t> </a:t>
            </a:r>
            <a:r>
              <a:rPr lang="nl-NL" dirty="0" err="1"/>
              <a:t>Kasteleyn</a:t>
            </a:r>
            <a:endParaRPr lang="nl-NL" dirty="0"/>
          </a:p>
          <a:p>
            <a:r>
              <a:rPr lang="nl-NL" dirty="0"/>
              <a:t>Senior onderzoeker (projectleider)</a:t>
            </a:r>
          </a:p>
        </p:txBody>
      </p:sp>
    </p:spTree>
    <p:extLst>
      <p:ext uri="{BB962C8B-B14F-4D97-AF65-F5344CB8AC3E}">
        <p14:creationId xmlns:p14="http://schemas.microsoft.com/office/powerpoint/2010/main" val="169565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Disclosure</a:t>
            </a:r>
            <a:r>
              <a:rPr lang="nl-NL" dirty="0"/>
              <a:t> belangen spreker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56123"/>
              </p:ext>
            </p:extLst>
          </p:nvPr>
        </p:nvGraphicFramePr>
        <p:xfrm>
          <a:off x="467544" y="1203598"/>
          <a:ext cx="792088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Geen (potentiële)</a:t>
                      </a:r>
                    </a:p>
                    <a:p>
                      <a:r>
                        <a:rPr lang="nl-NL" b="1" dirty="0"/>
                        <a:t>belangenverstrengeling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 bijeenkomst mogelijk</a:t>
                      </a:r>
                    </a:p>
                    <a:p>
                      <a:r>
                        <a:rPr lang="nl-NL" dirty="0"/>
                        <a:t>relevante relaties¹</a:t>
                      </a:r>
                      <a:endParaRPr lang="nl-N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Bedrijfsnamen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Sponsoring of onderzoeksgeld²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Honorarium of andere (financiële)</a:t>
                      </a:r>
                      <a:r>
                        <a:rPr lang="nl-NL" baseline="0" dirty="0"/>
                        <a:t> </a:t>
                      </a:r>
                      <a:r>
                        <a:rPr lang="nl-NL" dirty="0"/>
                        <a:t>vergoeding³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Aandeelhouder⁴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Andere relatie, </a:t>
                      </a:r>
                      <a:r>
                        <a:rPr lang="nl-NL"/>
                        <a:t>namelijk…⁵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5842992" cy="3394472"/>
          </a:xfrm>
        </p:spPr>
        <p:txBody>
          <a:bodyPr/>
          <a:lstStyle/>
          <a:p>
            <a:r>
              <a:rPr lang="nl-NL" dirty="0"/>
              <a:t>750.000 mensen met prediabetes</a:t>
            </a:r>
          </a:p>
          <a:p>
            <a:r>
              <a:rPr lang="nl-NL" dirty="0"/>
              <a:t>Hoog risico type 2 diabetes</a:t>
            </a:r>
          </a:p>
          <a:p>
            <a:r>
              <a:rPr lang="nl-NL" dirty="0"/>
              <a:t>Focus op verminderen inname (snelle) koolhydraten</a:t>
            </a:r>
          </a:p>
          <a:p>
            <a:endParaRPr lang="nl-NL" dirty="0"/>
          </a:p>
          <a:p>
            <a:r>
              <a:rPr lang="nl-NL" dirty="0"/>
              <a:t>Doel: Het ontwikkelen en evalueren van een app voor mensen met (pre)diabetes</a:t>
            </a:r>
          </a:p>
          <a:p>
            <a:endParaRPr lang="nl-NL" dirty="0"/>
          </a:p>
        </p:txBody>
      </p:sp>
      <p:pic>
        <p:nvPicPr>
          <p:cNvPr id="5" name="Picture 3" descr="H:\Onderzoek\CURRENT PROJECTS\Apple ResearchKit Prediabetes\GI app screenshot 2.png">
            <a:extLst>
              <a:ext uri="{FF2B5EF4-FFF2-40B4-BE49-F238E27FC236}">
                <a16:creationId xmlns:a16="http://schemas.microsoft.com/office/drawing/2014/main" id="{B63C3EF1-1E84-4147-9C44-38FD6CDC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5285"/>
            <a:ext cx="3247407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5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B214-6FBE-4E33-8F77-08A3D117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9F9DD-3C91-459E-8EA6-D6481F36395D}"/>
              </a:ext>
            </a:extLst>
          </p:cNvPr>
          <p:cNvSpPr/>
          <p:nvPr/>
        </p:nvSpPr>
        <p:spPr>
          <a:xfrm>
            <a:off x="270983" y="1431093"/>
            <a:ext cx="2808312" cy="1883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B9A34-E87D-47CD-9D9B-6AD37DED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3" y="1431093"/>
            <a:ext cx="2796397" cy="1878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5ECB6A-E3AF-4420-A586-14ADBF3B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31093"/>
            <a:ext cx="2706592" cy="1883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C1CBA-5933-4BC1-B895-2341E927C9F6}"/>
              </a:ext>
            </a:extLst>
          </p:cNvPr>
          <p:cNvSpPr/>
          <p:nvPr/>
        </p:nvSpPr>
        <p:spPr>
          <a:xfrm>
            <a:off x="3335949" y="1431093"/>
            <a:ext cx="2706592" cy="18833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FF32B-BB29-4616-A6EF-FA8CA8D6A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63" y="1431092"/>
            <a:ext cx="2744841" cy="18780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053DF1-7AF1-423E-B8D0-EED90B977569}"/>
              </a:ext>
            </a:extLst>
          </p:cNvPr>
          <p:cNvSpPr/>
          <p:nvPr/>
        </p:nvSpPr>
        <p:spPr>
          <a:xfrm>
            <a:off x="6284862" y="1431092"/>
            <a:ext cx="2744841" cy="18833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Bijdrage aan programma </a:t>
            </a:r>
            <a:r>
              <a:rPr lang="nl-NL" sz="3200" dirty="0" err="1"/>
              <a:t>deliverables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nl-NL" sz="1300" i="1" dirty="0"/>
              <a:t>Modellen die de regierol van de patiënt en kwaliteit van zorg versterken (zoals ‘shared </a:t>
            </a:r>
            <a:r>
              <a:rPr lang="nl-NL" sz="1300" i="1" dirty="0" err="1"/>
              <a:t>decision</a:t>
            </a:r>
            <a:r>
              <a:rPr lang="nl-NL" sz="1300" i="1" dirty="0"/>
              <a:t> making’, ‘</a:t>
            </a:r>
            <a:r>
              <a:rPr lang="nl-NL" sz="1300" i="1" dirty="0" err="1"/>
              <a:t>value</a:t>
            </a:r>
            <a:r>
              <a:rPr lang="nl-NL" sz="1300" i="1" dirty="0"/>
              <a:t> </a:t>
            </a:r>
            <a:r>
              <a:rPr lang="nl-NL" sz="1300" i="1" dirty="0" err="1"/>
              <a:t>based</a:t>
            </a:r>
            <a:r>
              <a:rPr lang="nl-NL" sz="1300" i="1" dirty="0"/>
              <a:t> </a:t>
            </a:r>
            <a:r>
              <a:rPr lang="nl-NL" sz="1300" i="1" dirty="0" err="1"/>
              <a:t>healthcare</a:t>
            </a:r>
            <a:r>
              <a:rPr lang="nl-NL" sz="1300" i="1" dirty="0"/>
              <a:t>’, ‘positieve gezondheid’) zijn in de uitwerking van dit programma geïmplementeerd en opgeschaald.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endParaRPr lang="nl-NL" sz="1300" dirty="0"/>
          </a:p>
          <a:p>
            <a:pPr>
              <a:lnSpc>
                <a:spcPct val="120000"/>
              </a:lnSpc>
            </a:pPr>
            <a:r>
              <a:rPr lang="nl-NL" sz="1300" dirty="0"/>
              <a:t>Patiënten voeren zelf de regie</a:t>
            </a:r>
          </a:p>
          <a:p>
            <a:pPr>
              <a:lnSpc>
                <a:spcPct val="120000"/>
              </a:lnSpc>
            </a:pPr>
            <a:r>
              <a:rPr lang="nl-NL" sz="1300" dirty="0"/>
              <a:t>Geen restricties/dieet, wél inzicht en stimulans voor gezondere keuzes</a:t>
            </a:r>
          </a:p>
          <a:p>
            <a:pPr>
              <a:lnSpc>
                <a:spcPct val="120000"/>
              </a:lnSpc>
            </a:pPr>
            <a:r>
              <a:rPr lang="nl-NL" sz="1300" dirty="0" err="1"/>
              <a:t>Blended</a:t>
            </a:r>
            <a:r>
              <a:rPr lang="nl-NL" sz="1300" dirty="0"/>
              <a:t>-care</a:t>
            </a:r>
          </a:p>
          <a:p>
            <a:pPr>
              <a:lnSpc>
                <a:spcPct val="120000"/>
              </a:lnSpc>
            </a:pPr>
            <a:endParaRPr lang="nl-NL" sz="13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10"/>
            </a:pPr>
            <a:r>
              <a:rPr lang="nl-NL" sz="1300" dirty="0"/>
              <a:t>Ontwikkeling, evaluatie en implementatie van </a:t>
            </a:r>
            <a:r>
              <a:rPr lang="nl-NL" sz="1300" dirty="0" err="1"/>
              <a:t>e-health</a:t>
            </a:r>
            <a:r>
              <a:rPr lang="nl-NL" sz="1300" dirty="0"/>
              <a:t> instrumenten zoals </a:t>
            </a:r>
            <a:r>
              <a:rPr lang="nl-NL" sz="1300" dirty="0" err="1"/>
              <a:t>app’s</a:t>
            </a:r>
            <a:r>
              <a:rPr lang="nl-NL" sz="1300" dirty="0"/>
              <a:t>, games en/of wearables in samenwerking met bedrijven en start-</a:t>
            </a:r>
            <a:r>
              <a:rPr lang="nl-NL" sz="1300" dirty="0" err="1"/>
              <a:t>up’s</a:t>
            </a:r>
            <a:r>
              <a:rPr lang="nl-NL" sz="1300" dirty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0"/>
            </a:pPr>
            <a:endParaRPr lang="nl-NL" sz="1300" dirty="0"/>
          </a:p>
          <a:p>
            <a:pPr>
              <a:lnSpc>
                <a:spcPct val="120000"/>
              </a:lnSpc>
            </a:pPr>
            <a:r>
              <a:rPr lang="nl-NL" sz="1300" dirty="0"/>
              <a:t>Ontwikkeling in samenwerking met app-ontwikkelaar</a:t>
            </a:r>
          </a:p>
          <a:p>
            <a:pPr lvl="1">
              <a:lnSpc>
                <a:spcPct val="120000"/>
              </a:lnSpc>
            </a:pPr>
            <a:r>
              <a:rPr lang="nl-NL" sz="900" dirty="0"/>
              <a:t>Design, technische ontwikkeling, evaluatie -&gt; beide kanten leren</a:t>
            </a:r>
          </a:p>
          <a:p>
            <a:pPr>
              <a:lnSpc>
                <a:spcPct val="120000"/>
              </a:lnSpc>
            </a:pPr>
            <a:r>
              <a:rPr lang="nl-NL" sz="1300" dirty="0"/>
              <a:t>Implementatie met ondersteuning Diabetesfonds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E50B9-691B-45C9-842D-E842D3922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97387"/>
            <a:ext cx="2708920" cy="20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SMART-doelstellingen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Ontwikkelen van een smartphone-app voor mensen met (pre)diabetes</a:t>
            </a:r>
          </a:p>
          <a:p>
            <a:pPr lvl="1"/>
            <a:r>
              <a:rPr lang="nl-NL" dirty="0"/>
              <a:t>Monitoring en feedback</a:t>
            </a:r>
          </a:p>
          <a:p>
            <a:pPr lvl="1"/>
            <a:r>
              <a:rPr lang="nl-NL" dirty="0"/>
              <a:t>Informatie over glycemische index en effect metabole regulatie</a:t>
            </a:r>
          </a:p>
          <a:p>
            <a:r>
              <a:rPr lang="nl-NL" dirty="0"/>
              <a:t>App testen in een pilotstudie</a:t>
            </a:r>
          </a:p>
          <a:p>
            <a:pPr lvl="1"/>
            <a:r>
              <a:rPr lang="nl-NL" dirty="0"/>
              <a:t>Functionaliteiten</a:t>
            </a:r>
          </a:p>
          <a:p>
            <a:pPr lvl="1"/>
            <a:r>
              <a:rPr lang="nl-NL" dirty="0"/>
              <a:t>Tevredenheid</a:t>
            </a:r>
          </a:p>
          <a:p>
            <a:r>
              <a:rPr lang="nl-NL" dirty="0"/>
              <a:t>Implementatieplan voor 2019</a:t>
            </a:r>
          </a:p>
          <a:p>
            <a:pPr lvl="1"/>
            <a:r>
              <a:rPr lang="nl-NL" dirty="0"/>
              <a:t>Samen met Diabetesfonds implementeren en uitrollen</a:t>
            </a:r>
          </a:p>
        </p:txBody>
      </p:sp>
    </p:spTree>
    <p:extLst>
      <p:ext uri="{BB962C8B-B14F-4D97-AF65-F5344CB8AC3E}">
        <p14:creationId xmlns:p14="http://schemas.microsoft.com/office/powerpoint/2010/main" val="297843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Projectresultaten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51484" t="312" r="-143320" b="7875"/>
          <a:stretch/>
        </p:blipFill>
        <p:spPr>
          <a:xfrm>
            <a:off x="2699792" y="1059582"/>
            <a:ext cx="8903431" cy="3672408"/>
          </a:xfrm>
        </p:spPr>
      </p:pic>
      <p:pic>
        <p:nvPicPr>
          <p:cNvPr id="4" name="Picture 4" descr="H:\Onderzoek\CURRENT PROJECTS\Apple ResearchKit Prediabetes\aardappelen met alternatief.JPG">
            <a:extLst>
              <a:ext uri="{FF2B5EF4-FFF2-40B4-BE49-F238E27FC236}">
                <a16:creationId xmlns:a16="http://schemas.microsoft.com/office/drawing/2014/main" id="{BA997494-23C3-4745-8410-18492D30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Onderzoek\CURRENT PROJECTS\Apple ResearchKit Prediabetes\GI app screenshot 1.png">
            <a:extLst>
              <a:ext uri="{FF2B5EF4-FFF2-40B4-BE49-F238E27FC236}">
                <a16:creationId xmlns:a16="http://schemas.microsoft.com/office/drawing/2014/main" id="{12F990CD-3014-4371-8980-A8647BC4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9582"/>
            <a:ext cx="2218153" cy="36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3159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vind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handig</a:t>
            </a:r>
            <a:r>
              <a:rPr lang="en-US" dirty="0"/>
              <a:t>..!”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meergranen</a:t>
            </a:r>
            <a:r>
              <a:rPr lang="en-US" dirty="0"/>
              <a:t> brood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Aardappelen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eigenlijk</a:t>
            </a:r>
            <a:r>
              <a:rPr lang="en-US" dirty="0"/>
              <a:t> </a:t>
            </a:r>
            <a:r>
              <a:rPr lang="en-US" dirty="0" err="1"/>
              <a:t>helemaal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zo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..”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Geboden</a:t>
            </a:r>
            <a:r>
              <a:rPr lang="en-US" dirty="0"/>
              <a:t> </a:t>
            </a:r>
            <a:r>
              <a:rPr lang="en-US" dirty="0" err="1"/>
              <a:t>alternatieven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verrassend</a:t>
            </a:r>
            <a:r>
              <a:rPr lang="en-US" dirty="0"/>
              <a:t> en </a:t>
            </a:r>
            <a:r>
              <a:rPr lang="en-US" dirty="0" err="1"/>
              <a:t>verhelderend</a:t>
            </a:r>
            <a:r>
              <a:rPr lang="en-US" dirty="0"/>
              <a:t> </a:t>
            </a:r>
            <a:r>
              <a:rPr lang="en-US" dirty="0" err="1"/>
              <a:t>gezien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“In het begin was het even </a:t>
            </a:r>
            <a:r>
              <a:rPr lang="en-US" dirty="0" err="1"/>
              <a:t>puzzelen</a:t>
            </a:r>
            <a:r>
              <a:rPr lang="en-US" dirty="0"/>
              <a:t>, maar </a:t>
            </a:r>
            <a:r>
              <a:rPr lang="en-US" dirty="0" err="1"/>
              <a:t>na</a:t>
            </a:r>
            <a:r>
              <a:rPr lang="en-US" dirty="0"/>
              <a:t> twee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is het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bekeken</a:t>
            </a:r>
            <a:r>
              <a:rPr lang="en-US" dirty="0"/>
              <a:t> </a:t>
            </a:r>
            <a:r>
              <a:rPr lang="en-US" dirty="0" err="1"/>
              <a:t>zaak</a:t>
            </a:r>
            <a:r>
              <a:rPr lang="en-US" dirty="0"/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13159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In-app </a:t>
            </a:r>
            <a:r>
              <a:rPr lang="en-US" dirty="0" err="1"/>
              <a:t>navigatie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verbeterd</a:t>
            </a:r>
            <a:r>
              <a:rPr lang="en-US" dirty="0"/>
              <a:t>;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Het </a:t>
            </a:r>
            <a:r>
              <a:rPr lang="en-US" dirty="0" err="1"/>
              <a:t>kiezen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alternatief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ontbrekend</a:t>
            </a:r>
            <a:r>
              <a:rPr lang="en-US" dirty="0"/>
              <a:t> product in de </a:t>
            </a:r>
            <a:r>
              <a:rPr lang="en-US" dirty="0" err="1"/>
              <a:t>catalogus</a:t>
            </a:r>
            <a:r>
              <a:rPr lang="en-US" dirty="0"/>
              <a:t>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lastig</a:t>
            </a:r>
            <a:r>
              <a:rPr lang="en-US" dirty="0"/>
              <a:t>;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“</a:t>
            </a:r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precies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?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bolletjes</a:t>
            </a:r>
            <a:r>
              <a:rPr lang="en-US" dirty="0"/>
              <a:t> </a:t>
            </a:r>
            <a:r>
              <a:rPr lang="en-US" dirty="0" err="1"/>
              <a:t>groen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?”;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App-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aanpassingen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Tips en adviezen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Samenwerking met app ontwikkelaars</a:t>
            </a:r>
          </a:p>
          <a:p>
            <a:r>
              <a:rPr lang="nl-NL" dirty="0"/>
              <a:t>Regelmatig met partijen aan tafel zitten </a:t>
            </a:r>
          </a:p>
          <a:p>
            <a:r>
              <a:rPr lang="nl-NL" dirty="0"/>
              <a:t>Samenwerken met andere projecten (o.a. </a:t>
            </a:r>
            <a:r>
              <a:rPr lang="nl-NL" dirty="0" err="1"/>
              <a:t>myheartcounts</a:t>
            </a:r>
            <a:r>
              <a:rPr lang="nl-NL" dirty="0"/>
              <a:t>)</a:t>
            </a:r>
          </a:p>
          <a:p>
            <a:r>
              <a:rPr lang="nl-NL" dirty="0"/>
              <a:t>Multidisciplinair team</a:t>
            </a:r>
          </a:p>
          <a:p>
            <a:r>
              <a:rPr lang="nl-NL" dirty="0"/>
              <a:t>Tijdsplanning ambitieus - tijdslijnen bewaken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10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74C-01F3-445C-8123-94607F8BB93E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1" name="Picture 9" descr="nfu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2385"/>
            <a:ext cx="2642140" cy="12781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2" t="30045" r="34470" b="25143"/>
          <a:stretch/>
        </p:blipFill>
        <p:spPr>
          <a:xfrm>
            <a:off x="6457774" y="232352"/>
            <a:ext cx="1455573" cy="1616364"/>
          </a:xfrm>
          <a:prstGeom prst="rect">
            <a:avLst/>
          </a:prstGeom>
        </p:spPr>
      </p:pic>
      <p:pic>
        <p:nvPicPr>
          <p:cNvPr id="1027" name="Picture 3" descr="\\SENLHOSP0020\Shares\Events\Market Products\2018\12 Slotmanifestatie NFU\Marketing\Presentatie\ZonM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3" b="89435" l="2200" r="98300">
                        <a14:foregroundMark x1="47400" y1="34970" x2="47400" y2="34970"/>
                        <a14:foregroundMark x1="54200" y1="41369" x2="54200" y2="41369"/>
                        <a14:foregroundMark x1="65650" y1="41369" x2="65650" y2="41369"/>
                        <a14:foregroundMark x1="72850" y1="38244" x2="72850" y2="38244"/>
                        <a14:foregroundMark x1="86100" y1="55357" x2="86100" y2="55357"/>
                        <a14:backgroundMark x1="54900" y1="53125" x2="54900" y2="53125"/>
                        <a14:backgroundMark x1="31261" y1="52062" x2="31261" y2="5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9214"/>
            <a:ext cx="2405455" cy="8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07604" y="2139702"/>
            <a:ext cx="7128792" cy="175432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cs typeface="Arial" panose="020B0604020202020204" pitchFamily="34" charset="0"/>
              </a:rPr>
              <a:t>Het programma </a:t>
            </a:r>
            <a:r>
              <a:rPr lang="nl-NL" i="1" dirty="0">
                <a:cs typeface="Arial" panose="020B0604020202020204" pitchFamily="34" charset="0"/>
              </a:rPr>
              <a:t>e-Health</a:t>
            </a:r>
            <a:r>
              <a:rPr lang="nl-NL" dirty="0">
                <a:cs typeface="Arial" panose="020B0604020202020204" pitchFamily="34" charset="0"/>
              </a:rPr>
              <a:t> wordt gefinancierd door het </a:t>
            </a:r>
            <a:r>
              <a:rPr lang="nl-NL" dirty="0" err="1">
                <a:cs typeface="Arial" panose="020B0604020202020204" pitchFamily="34" charset="0"/>
              </a:rPr>
              <a:t>Citrienfonds</a:t>
            </a:r>
            <a:r>
              <a:rPr lang="nl-NL" dirty="0">
                <a:cs typeface="Arial" panose="020B0604020202020204" pitchFamily="34" charset="0"/>
              </a:rPr>
              <a:t>. Dit fonds helpt duurzame en breed inzetbare verbeteringen in de gezondheidszorg te ontwikkelen en is mogelijk gemaakt door </a:t>
            </a:r>
            <a:r>
              <a:rPr lang="nl-NL" dirty="0" err="1">
                <a:cs typeface="Arial" panose="020B0604020202020204" pitchFamily="34" charset="0"/>
              </a:rPr>
              <a:t>ZonMw</a:t>
            </a:r>
            <a:r>
              <a:rPr lang="nl-NL" dirty="0">
                <a:cs typeface="Arial" panose="020B0604020202020204" pitchFamily="34" charset="0"/>
              </a:rPr>
              <a:t>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hlinkClick r:id="rId7"/>
              </a:rPr>
              <a:t>www.nfu-ehealth.nl</a:t>
            </a:r>
            <a:r>
              <a:rPr lang="nl-NL" dirty="0"/>
              <a:t> | info@nfu-ehealth.nl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967430" y="4340510"/>
            <a:ext cx="5227121" cy="381000"/>
            <a:chOff x="2120681" y="4721510"/>
            <a:chExt cx="5227121" cy="381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32"/>
            <a:stretch/>
          </p:blipFill>
          <p:spPr>
            <a:xfrm>
              <a:off x="2120681" y="4721510"/>
              <a:ext cx="3992875" cy="38100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11"/>
            <a:stretch/>
          </p:blipFill>
          <p:spPr>
            <a:xfrm>
              <a:off x="6134721" y="4721510"/>
              <a:ext cx="1213081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621490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resentatie Slotmanifestatie">
  <a:themeElements>
    <a:clrScheme name="Aangepast 2">
      <a:dk1>
        <a:srgbClr val="093D4B"/>
      </a:dk1>
      <a:lt1>
        <a:sysClr val="window" lastClr="FFFFFF"/>
      </a:lt1>
      <a:dk2>
        <a:srgbClr val="117691"/>
      </a:dk2>
      <a:lt2>
        <a:srgbClr val="EEECE1"/>
      </a:lt2>
      <a:accent1>
        <a:srgbClr val="E7E23D"/>
      </a:accent1>
      <a:accent2>
        <a:srgbClr val="117691"/>
      </a:accent2>
      <a:accent3>
        <a:srgbClr val="E3CF00"/>
      </a:accent3>
      <a:accent4>
        <a:srgbClr val="117691"/>
      </a:accent4>
      <a:accent5>
        <a:srgbClr val="E7E23D"/>
      </a:accent5>
      <a:accent6>
        <a:srgbClr val="117691"/>
      </a:accent6>
      <a:hlink>
        <a:srgbClr val="E7E23D"/>
      </a:hlink>
      <a:folHlink>
        <a:srgbClr val="1176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jabloon Presentatie Slotmanifestatie">
  <a:themeElements>
    <a:clrScheme name="Aangepast 2">
      <a:dk1>
        <a:srgbClr val="093D4B"/>
      </a:dk1>
      <a:lt1>
        <a:sysClr val="window" lastClr="FFFFFF"/>
      </a:lt1>
      <a:dk2>
        <a:srgbClr val="117691"/>
      </a:dk2>
      <a:lt2>
        <a:srgbClr val="EEECE1"/>
      </a:lt2>
      <a:accent1>
        <a:srgbClr val="E7E23D"/>
      </a:accent1>
      <a:accent2>
        <a:srgbClr val="117691"/>
      </a:accent2>
      <a:accent3>
        <a:srgbClr val="E3CF00"/>
      </a:accent3>
      <a:accent4>
        <a:srgbClr val="117691"/>
      </a:accent4>
      <a:accent5>
        <a:srgbClr val="E7E23D"/>
      </a:accent5>
      <a:accent6>
        <a:srgbClr val="117691"/>
      </a:accent6>
      <a:hlink>
        <a:srgbClr val="E7E23D"/>
      </a:hlink>
      <a:folHlink>
        <a:srgbClr val="1176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536</Words>
  <Application>Microsoft Office PowerPoint</Application>
  <PresentationFormat>On-screen Show (16:9)</PresentationFormat>
  <Paragraphs>92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Sjabloon Presentatie Slotmanifestatie</vt:lpstr>
      <vt:lpstr>1_Sjabloon Presentatie Slotmanifestatie</vt:lpstr>
      <vt:lpstr>Changing mind and metabolism - de PiekFit-app</vt:lpstr>
      <vt:lpstr>Disclosure belangen spreker</vt:lpstr>
      <vt:lpstr>Project</vt:lpstr>
      <vt:lpstr>Project</vt:lpstr>
      <vt:lpstr>Bijdrage aan programma deliverables</vt:lpstr>
      <vt:lpstr>SMART-doelstellingen</vt:lpstr>
      <vt:lpstr>Projectresultaten</vt:lpstr>
      <vt:lpstr>Tips en adviezen</vt:lpstr>
      <vt:lpstr>PowerPoint Presentation</vt:lpstr>
    </vt:vector>
  </TitlesOfParts>
  <Company>Springer-SBM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Bakker, Liza, Springer Media</dc:creator>
  <cp:lastModifiedBy>Kasteleyn, M.J. (PHEG)</cp:lastModifiedBy>
  <cp:revision>34</cp:revision>
  <dcterms:created xsi:type="dcterms:W3CDTF">2018-10-16T12:08:35Z</dcterms:created>
  <dcterms:modified xsi:type="dcterms:W3CDTF">2018-12-06T10:57:48Z</dcterms:modified>
</cp:coreProperties>
</file>